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B1E71-E3F8-4C6E-AE48-6B59261E680B}" v="28" dt="2020-10-05T20:08:55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a Mack" userId="53e2af8057bb74d4" providerId="LiveId" clId="{B29B1E71-E3F8-4C6E-AE48-6B59261E680B}"/>
    <pc:docChg chg="custSel addSld delSld modSld">
      <pc:chgData name="Lara Mack" userId="53e2af8057bb74d4" providerId="LiveId" clId="{B29B1E71-E3F8-4C6E-AE48-6B59261E680B}" dt="2020-10-05T20:09:02.476" v="72" actId="14100"/>
      <pc:docMkLst>
        <pc:docMk/>
      </pc:docMkLst>
      <pc:sldChg chg="addSp delSp modSp">
        <pc:chgData name="Lara Mack" userId="53e2af8057bb74d4" providerId="LiveId" clId="{B29B1E71-E3F8-4C6E-AE48-6B59261E680B}" dt="2020-10-05T13:04:11.523" v="25" actId="962"/>
        <pc:sldMkLst>
          <pc:docMk/>
          <pc:sldMk cId="808036319" sldId="257"/>
        </pc:sldMkLst>
        <pc:spChg chg="add mod">
          <ac:chgData name="Lara Mack" userId="53e2af8057bb74d4" providerId="LiveId" clId="{B29B1E71-E3F8-4C6E-AE48-6B59261E680B}" dt="2020-10-05T12:44:34.961" v="15" actId="1076"/>
          <ac:spMkLst>
            <pc:docMk/>
            <pc:sldMk cId="808036319" sldId="257"/>
            <ac:spMk id="2" creationId="{CCA1FDC5-6766-4469-A756-3019F6DDAB4A}"/>
          </ac:spMkLst>
        </pc:spChg>
        <pc:picChg chg="add mod">
          <ac:chgData name="Lara Mack" userId="53e2af8057bb74d4" providerId="LiveId" clId="{B29B1E71-E3F8-4C6E-AE48-6B59261E680B}" dt="2020-10-05T13:04:11.523" v="25" actId="962"/>
          <ac:picMkLst>
            <pc:docMk/>
            <pc:sldMk cId="808036319" sldId="257"/>
            <ac:picMk id="4" creationId="{9831D584-4242-4987-91E7-42E69B53885F}"/>
          </ac:picMkLst>
        </pc:picChg>
        <pc:picChg chg="del">
          <ac:chgData name="Lara Mack" userId="53e2af8057bb74d4" providerId="LiveId" clId="{B29B1E71-E3F8-4C6E-AE48-6B59261E680B}" dt="2020-10-05T13:03:43.764" v="20" actId="478"/>
          <ac:picMkLst>
            <pc:docMk/>
            <pc:sldMk cId="808036319" sldId="257"/>
            <ac:picMk id="5" creationId="{F9336DC4-D677-4CAC-BF5E-B841812AF8C1}"/>
          </ac:picMkLst>
        </pc:picChg>
      </pc:sldChg>
      <pc:sldChg chg="addSp modSp del">
        <pc:chgData name="Lara Mack" userId="53e2af8057bb74d4" providerId="LiveId" clId="{B29B1E71-E3F8-4C6E-AE48-6B59261E680B}" dt="2020-10-05T12:53:40.154" v="16" actId="2696"/>
        <pc:sldMkLst>
          <pc:docMk/>
          <pc:sldMk cId="3468248060" sldId="258"/>
        </pc:sldMkLst>
        <pc:picChg chg="add mod">
          <ac:chgData name="Lara Mack" userId="53e2af8057bb74d4" providerId="LiveId" clId="{B29B1E71-E3F8-4C6E-AE48-6B59261E680B}" dt="2020-10-05T12:41:13.443" v="4" actId="14100"/>
          <ac:picMkLst>
            <pc:docMk/>
            <pc:sldMk cId="3468248060" sldId="258"/>
            <ac:picMk id="3" creationId="{184ACFC5-6884-4AF3-838A-599F5F34A903}"/>
          </ac:picMkLst>
        </pc:picChg>
      </pc:sldChg>
      <pc:sldChg chg="addSp modSp">
        <pc:chgData name="Lara Mack" userId="53e2af8057bb74d4" providerId="LiveId" clId="{B29B1E71-E3F8-4C6E-AE48-6B59261E680B}" dt="2020-10-05T12:53:50.400" v="19" actId="14100"/>
        <pc:sldMkLst>
          <pc:docMk/>
          <pc:sldMk cId="1298379437" sldId="259"/>
        </pc:sldMkLst>
        <pc:picChg chg="add mod">
          <ac:chgData name="Lara Mack" userId="53e2af8057bb74d4" providerId="LiveId" clId="{B29B1E71-E3F8-4C6E-AE48-6B59261E680B}" dt="2020-10-05T12:53:50.400" v="19" actId="14100"/>
          <ac:picMkLst>
            <pc:docMk/>
            <pc:sldMk cId="1298379437" sldId="259"/>
            <ac:picMk id="3" creationId="{D6B4D830-DF5E-4F8A-AB0F-A1B66569D1CD}"/>
          </ac:picMkLst>
        </pc:picChg>
      </pc:sldChg>
      <pc:sldChg chg="addSp modSp">
        <pc:chgData name="Lara Mack" userId="53e2af8057bb74d4" providerId="LiveId" clId="{B29B1E71-E3F8-4C6E-AE48-6B59261E680B}" dt="2020-10-05T13:16:45.275" v="28" actId="14100"/>
        <pc:sldMkLst>
          <pc:docMk/>
          <pc:sldMk cId="1067879355" sldId="260"/>
        </pc:sldMkLst>
        <pc:picChg chg="add mod">
          <ac:chgData name="Lara Mack" userId="53e2af8057bb74d4" providerId="LiveId" clId="{B29B1E71-E3F8-4C6E-AE48-6B59261E680B}" dt="2020-10-05T13:16:45.275" v="28" actId="14100"/>
          <ac:picMkLst>
            <pc:docMk/>
            <pc:sldMk cId="1067879355" sldId="260"/>
            <ac:picMk id="3" creationId="{00D45091-5421-4CBA-99D0-0A70EB3018CE}"/>
          </ac:picMkLst>
        </pc:picChg>
      </pc:sldChg>
      <pc:sldChg chg="addSp modSp">
        <pc:chgData name="Lara Mack" userId="53e2af8057bb74d4" providerId="LiveId" clId="{B29B1E71-E3F8-4C6E-AE48-6B59261E680B}" dt="2020-10-05T13:49:00.830" v="34" actId="14100"/>
        <pc:sldMkLst>
          <pc:docMk/>
          <pc:sldMk cId="156893210" sldId="261"/>
        </pc:sldMkLst>
        <pc:picChg chg="add mod">
          <ac:chgData name="Lara Mack" userId="53e2af8057bb74d4" providerId="LiveId" clId="{B29B1E71-E3F8-4C6E-AE48-6B59261E680B}" dt="2020-10-05T13:49:00.830" v="34" actId="14100"/>
          <ac:picMkLst>
            <pc:docMk/>
            <pc:sldMk cId="156893210" sldId="261"/>
            <ac:picMk id="3" creationId="{320BAF11-52B0-403A-BA06-5C892375B691}"/>
          </ac:picMkLst>
        </pc:picChg>
      </pc:sldChg>
      <pc:sldChg chg="addSp modSp">
        <pc:chgData name="Lara Mack" userId="53e2af8057bb74d4" providerId="LiveId" clId="{B29B1E71-E3F8-4C6E-AE48-6B59261E680B}" dt="2020-10-05T14:44:42.330" v="39" actId="14100"/>
        <pc:sldMkLst>
          <pc:docMk/>
          <pc:sldMk cId="2735241260" sldId="262"/>
        </pc:sldMkLst>
        <pc:picChg chg="add mod">
          <ac:chgData name="Lara Mack" userId="53e2af8057bb74d4" providerId="LiveId" clId="{B29B1E71-E3F8-4C6E-AE48-6B59261E680B}" dt="2020-10-05T14:44:42.330" v="39" actId="14100"/>
          <ac:picMkLst>
            <pc:docMk/>
            <pc:sldMk cId="2735241260" sldId="262"/>
            <ac:picMk id="3" creationId="{2E529398-E001-4451-B5B3-25EF5BBFF769}"/>
          </ac:picMkLst>
        </pc:picChg>
      </pc:sldChg>
      <pc:sldChg chg="addSp modSp">
        <pc:chgData name="Lara Mack" userId="53e2af8057bb74d4" providerId="LiveId" clId="{B29B1E71-E3F8-4C6E-AE48-6B59261E680B}" dt="2020-10-05T15:01:10.589" v="42" actId="14100"/>
        <pc:sldMkLst>
          <pc:docMk/>
          <pc:sldMk cId="1251184473" sldId="263"/>
        </pc:sldMkLst>
        <pc:picChg chg="add mod">
          <ac:chgData name="Lara Mack" userId="53e2af8057bb74d4" providerId="LiveId" clId="{B29B1E71-E3F8-4C6E-AE48-6B59261E680B}" dt="2020-10-05T15:01:10.589" v="42" actId="14100"/>
          <ac:picMkLst>
            <pc:docMk/>
            <pc:sldMk cId="1251184473" sldId="263"/>
            <ac:picMk id="3" creationId="{2E3D88E2-16D5-4935-AA23-F937AE39C259}"/>
          </ac:picMkLst>
        </pc:picChg>
      </pc:sldChg>
      <pc:sldChg chg="addSp modSp add">
        <pc:chgData name="Lara Mack" userId="53e2af8057bb74d4" providerId="LiveId" clId="{B29B1E71-E3F8-4C6E-AE48-6B59261E680B}" dt="2020-10-05T15:37:18.899" v="50" actId="14100"/>
        <pc:sldMkLst>
          <pc:docMk/>
          <pc:sldMk cId="3774180670" sldId="264"/>
        </pc:sldMkLst>
        <pc:picChg chg="add mod">
          <ac:chgData name="Lara Mack" userId="53e2af8057bb74d4" providerId="LiveId" clId="{B29B1E71-E3F8-4C6E-AE48-6B59261E680B}" dt="2020-10-05T15:37:18.899" v="50" actId="14100"/>
          <ac:picMkLst>
            <pc:docMk/>
            <pc:sldMk cId="3774180670" sldId="264"/>
            <ac:picMk id="3" creationId="{EB537C3E-3FB4-4A2E-A5BE-00A98E5F56C2}"/>
          </ac:picMkLst>
        </pc:picChg>
      </pc:sldChg>
      <pc:sldChg chg="addSp modSp add">
        <pc:chgData name="Lara Mack" userId="53e2af8057bb74d4" providerId="LiveId" clId="{B29B1E71-E3F8-4C6E-AE48-6B59261E680B}" dt="2020-10-05T17:14:40.729" v="55" actId="14100"/>
        <pc:sldMkLst>
          <pc:docMk/>
          <pc:sldMk cId="2658872809" sldId="265"/>
        </pc:sldMkLst>
        <pc:picChg chg="add mod">
          <ac:chgData name="Lara Mack" userId="53e2af8057bb74d4" providerId="LiveId" clId="{B29B1E71-E3F8-4C6E-AE48-6B59261E680B}" dt="2020-10-05T17:14:40.729" v="55" actId="14100"/>
          <ac:picMkLst>
            <pc:docMk/>
            <pc:sldMk cId="2658872809" sldId="265"/>
            <ac:picMk id="3" creationId="{7C5651A6-4ACD-4DBC-88FF-AFCB07646735}"/>
          </ac:picMkLst>
        </pc:picChg>
      </pc:sldChg>
      <pc:sldChg chg="addSp modSp add">
        <pc:chgData name="Lara Mack" userId="53e2af8057bb74d4" providerId="LiveId" clId="{B29B1E71-E3F8-4C6E-AE48-6B59261E680B}" dt="2020-10-05T17:52:17.517" v="58" actId="14100"/>
        <pc:sldMkLst>
          <pc:docMk/>
          <pc:sldMk cId="547447180" sldId="266"/>
        </pc:sldMkLst>
        <pc:picChg chg="add mod">
          <ac:chgData name="Lara Mack" userId="53e2af8057bb74d4" providerId="LiveId" clId="{B29B1E71-E3F8-4C6E-AE48-6B59261E680B}" dt="2020-10-05T17:52:17.517" v="58" actId="14100"/>
          <ac:picMkLst>
            <pc:docMk/>
            <pc:sldMk cId="547447180" sldId="266"/>
            <ac:picMk id="3" creationId="{E56E7F56-E906-4DD4-BE0C-08F23B063AFB}"/>
          </ac:picMkLst>
        </pc:picChg>
      </pc:sldChg>
      <pc:sldChg chg="addSp modSp add">
        <pc:chgData name="Lara Mack" userId="53e2af8057bb74d4" providerId="LiveId" clId="{B29B1E71-E3F8-4C6E-AE48-6B59261E680B}" dt="2020-10-05T18:00:20.418" v="63" actId="14100"/>
        <pc:sldMkLst>
          <pc:docMk/>
          <pc:sldMk cId="1840547002" sldId="267"/>
        </pc:sldMkLst>
        <pc:picChg chg="add mod">
          <ac:chgData name="Lara Mack" userId="53e2af8057bb74d4" providerId="LiveId" clId="{B29B1E71-E3F8-4C6E-AE48-6B59261E680B}" dt="2020-10-05T18:00:20.418" v="63" actId="14100"/>
          <ac:picMkLst>
            <pc:docMk/>
            <pc:sldMk cId="1840547002" sldId="267"/>
            <ac:picMk id="3" creationId="{A1084566-9E7B-48B8-A237-9F71B0BA71D7}"/>
          </ac:picMkLst>
        </pc:picChg>
      </pc:sldChg>
      <pc:sldChg chg="addSp modSp add">
        <pc:chgData name="Lara Mack" userId="53e2af8057bb74d4" providerId="LiveId" clId="{B29B1E71-E3F8-4C6E-AE48-6B59261E680B}" dt="2020-10-05T18:56:31.135" v="67" actId="14100"/>
        <pc:sldMkLst>
          <pc:docMk/>
          <pc:sldMk cId="3207927585" sldId="268"/>
        </pc:sldMkLst>
        <pc:picChg chg="add mod">
          <ac:chgData name="Lara Mack" userId="53e2af8057bb74d4" providerId="LiveId" clId="{B29B1E71-E3F8-4C6E-AE48-6B59261E680B}" dt="2020-10-05T18:56:31.135" v="67" actId="14100"/>
          <ac:picMkLst>
            <pc:docMk/>
            <pc:sldMk cId="3207927585" sldId="268"/>
            <ac:picMk id="3" creationId="{9998D2E1-CC76-4784-A7B1-AAD4EADF41C5}"/>
          </ac:picMkLst>
        </pc:picChg>
      </pc:sldChg>
      <pc:sldChg chg="addSp modSp add">
        <pc:chgData name="Lara Mack" userId="53e2af8057bb74d4" providerId="LiveId" clId="{B29B1E71-E3F8-4C6E-AE48-6B59261E680B}" dt="2020-10-05T20:09:02.476" v="72" actId="14100"/>
        <pc:sldMkLst>
          <pc:docMk/>
          <pc:sldMk cId="807922473" sldId="269"/>
        </pc:sldMkLst>
        <pc:picChg chg="add mod">
          <ac:chgData name="Lara Mack" userId="53e2af8057bb74d4" providerId="LiveId" clId="{B29B1E71-E3F8-4C6E-AE48-6B59261E680B}" dt="2020-10-05T20:09:02.476" v="72" actId="14100"/>
          <ac:picMkLst>
            <pc:docMk/>
            <pc:sldMk cId="807922473" sldId="269"/>
            <ac:picMk id="3" creationId="{30E6B532-5F3B-49D8-BE19-F0ADC803E1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B8F19-6A48-4940-800F-AE880E93A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2FB727-052B-4E9B-A164-9A621AEBA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8F618-2592-45D9-9C94-0D2E3A69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34903-A0AC-4065-8244-33060F79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1E8899-2A94-4ED8-8DC6-A3B39386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7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1303F-34F8-404B-A13A-9F7ACCE7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6B04A80-523C-4010-9E91-130CB747D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1C05C6-7D8C-4808-A8E2-46D5795D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1636E5-4164-4ECE-AAD7-E4413DE9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FB8F7-8633-44DC-BC79-7E669AB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21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4EA1E1E-E88C-4FE9-B3BA-03255AD55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7933E9-C9DD-4975-9A8B-E5912C8A8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A4E804-6864-4F12-BC6B-BC1DEB0C6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6416B8-E8AF-4208-B25D-55B9850A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F3B10-A79A-4C0F-8BEA-C584D965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56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0FA88-7BD9-4C97-93DB-876C97BF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9CB1D9-1525-482D-92D0-976F61E7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333AA7-6BAB-4860-9030-1AA63E73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1D1C5A-7924-46C5-B0FD-22C5A959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8F7510-FCEC-4F0C-AD1F-0B487C29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10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2816B-6C29-493E-BB01-29265ADA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4EDCBF-BE9E-449D-915B-B98D35E0B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FA8321-39CC-4131-8937-36E542CE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52B4A6-506A-4CA2-91DA-D7F5A500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98FAA8-D61A-4637-8712-695280BD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4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ABB20-3BF1-440F-91D9-413C5ABE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8C13AD-163C-4E88-88C5-D9094251C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8A9F9E-6B25-42CF-890D-128B6D985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37976-F513-4BBB-B8DA-AA323374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0204CA-61C0-47D7-8A7C-5EEF0A10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CD2743-0F86-43CC-B6CB-37F292D6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38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E2A95-759C-42E8-B229-8907FBB7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07B1FC-35DE-4A5C-B5A4-B3F4A24C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EB547F-0291-4430-A1CA-7E56395B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6A97B4A-3530-4D90-A184-B06EE189B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87BE0-B8C1-476D-98DE-42139A066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ED4751-BFB6-475A-B270-8DC237F9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7BDDABB-4359-44F4-ACF8-5EA1C7FA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339D61C-C8A9-4DFE-9A4C-CD0CD26B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88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0B2F6-6DC5-49A8-B08A-526EB83F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7F0430-8B4B-4838-98A3-8FD1A136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FB4CAD-5213-48F5-8337-60A89BC3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4602C0-4200-4575-BCF0-88610852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16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298FA7-4899-4AE6-98EA-5D2570CF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8C013C-1DC2-4A04-99C4-5D85C519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7B2AAD-2CFC-42FD-8A43-43E8F616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2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C762C-28EE-49E9-B983-3D8FA8C4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7612D4-DA45-4B3C-AC42-7309B6AB4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2C3E60-80D9-4B5A-A7E1-886858914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D0F8DD-B9E4-489B-A104-E9C53210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9D5E49-9C83-47D3-9676-FB91834A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19D392-F5B5-4A2A-8E5F-C3A8A689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3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00EEB-7685-4054-8C3F-CA986822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FEC190D-9FD5-4DD8-A4F3-F906EBF07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360047-1C5F-4AF1-97D1-60C3875E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B04F1E-8430-4B9C-892A-BADA23A2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7524B5-37F2-4CE8-88D1-A8636063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9047E-3FC2-4113-8828-43AA0C40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27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712C14-DFE9-4ED9-B584-2771864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6F8557-7307-4B79-8A2D-428F705D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B56F6-066D-4CCA-A0B1-976706E7A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DE411-8DCA-4115-9AE0-EC602D9B9ED2}" type="datetimeFigureOut">
              <a:rPr lang="de-DE" smtClean="0"/>
              <a:t>05.10.2020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8EC56-4051-4009-9FF5-4A027193D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E7F0FB-B719-4A55-A1A2-64F5B6F5F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4AF86-FABC-43D7-B9A9-16C2149AF5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74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F03ABA-9DD3-4524-8605-D7816CD6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56E7F56-E906-4DD4-BE0C-08F23B06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4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A1084566-9E7B-48B8-A237-9F71B0BA7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4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0E6B532-5F3B-49D8-BE19-F0ADC803E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2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98D2E1-CC76-4784-A7B1-AAD4EADF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2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CCA1FDC5-6766-4469-A756-3019F6DDAB4A}"/>
              </a:ext>
            </a:extLst>
          </p:cNvPr>
          <p:cNvSpPr txBox="1"/>
          <p:nvPr/>
        </p:nvSpPr>
        <p:spPr>
          <a:xfrm>
            <a:off x="2224469" y="5661884"/>
            <a:ext cx="7454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bas" panose="020B0606020202050201" pitchFamily="34" charset="0"/>
              </a:rPr>
              <a:t>Google-developed deepmind software AlphaGo defeats South Korean Go World Champion Lee Sedol</a:t>
            </a:r>
            <a:endParaRPr lang="de-DE" sz="2000" dirty="0">
              <a:solidFill>
                <a:schemeClr val="bg1"/>
              </a:solidFill>
              <a:latin typeface="Bebas" panose="020B0606020202050201" pitchFamily="34" charset="0"/>
            </a:endParaRP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831D584-4242-4987-91E7-42E69B538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3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B4D830-DF5E-4F8A-AB0F-A1B66569D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7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0D45091-5421-4CBA-99D0-0A70EB301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unkel, sitzend, erleuchtet, Licht enthält.&#10;&#10;Automatisch generierte Beschreibung">
            <a:extLst>
              <a:ext uri="{FF2B5EF4-FFF2-40B4-BE49-F238E27FC236}">
                <a16:creationId xmlns:a16="http://schemas.microsoft.com/office/drawing/2014/main" id="{320BAF11-52B0-403A-BA06-5C892375B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E529398-E001-4451-B5B3-25EF5BBF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4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3D88E2-16D5-4935-AA23-F937AE39C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EB537C3E-3FB4-4A2E-A5BE-00A98E5F5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5651A6-4ACD-4DBC-88FF-AFCB0764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7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Breitbild</PresentationFormat>
  <Paragraphs>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Bebas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Lara Mack</dc:creator>
  <cp:lastModifiedBy>Lara Mack</cp:lastModifiedBy>
  <cp:revision>4</cp:revision>
  <dcterms:created xsi:type="dcterms:W3CDTF">2020-10-05T11:22:23Z</dcterms:created>
  <dcterms:modified xsi:type="dcterms:W3CDTF">2020-10-05T20:09:04Z</dcterms:modified>
</cp:coreProperties>
</file>